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Poppins Medium"/>
      <p:regular r:id="rId16"/>
      <p:bold r:id="rId17"/>
      <p:italic r:id="rId18"/>
      <p:boldItalic r:id="rId19"/>
    </p:embeddedFont>
    <p:embeddedFont>
      <p:font typeface="PT Mono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hufgQqFqpLne6RNVj5rT65C0FT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Mon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Medium-bold.fntdata"/><Relationship Id="rId16" Type="http://schemas.openxmlformats.org/officeDocument/2006/relationships/font" Target="fonts/PoppinsMedium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Medium-boldItalic.fntdata"/><Relationship Id="rId6" Type="http://schemas.openxmlformats.org/officeDocument/2006/relationships/slide" Target="slides/slide1.xml"/><Relationship Id="rId18" Type="http://schemas.openxmlformats.org/officeDocument/2006/relationships/font" Target="fonts/Poppins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838200" y="20050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14"/>
          <p:cNvSpPr/>
          <p:nvPr/>
        </p:nvSpPr>
        <p:spPr>
          <a:xfrm>
            <a:off x="61511" y="507630"/>
            <a:ext cx="585787" cy="5635625"/>
          </a:xfrm>
          <a:custGeom>
            <a:rect b="b" l="l" r="r" t="t"/>
            <a:pathLst>
              <a:path extrusionOk="0" h="5635625" w="585787">
                <a:moveTo>
                  <a:pt x="585787" y="5635625"/>
                </a:moveTo>
                <a:cubicBezTo>
                  <a:pt x="421209" y="5633887"/>
                  <a:pt x="290850" y="5614537"/>
                  <a:pt x="292893" y="5586811"/>
                </a:cubicBezTo>
                <a:cubicBezTo>
                  <a:pt x="407726" y="4704258"/>
                  <a:pt x="254891" y="3774562"/>
                  <a:pt x="292894" y="2866626"/>
                </a:cubicBezTo>
                <a:cubicBezTo>
                  <a:pt x="279561" y="2852688"/>
                  <a:pt x="161067" y="2821648"/>
                  <a:pt x="0" y="2817812"/>
                </a:cubicBezTo>
                <a:cubicBezTo>
                  <a:pt x="161073" y="2817436"/>
                  <a:pt x="295890" y="2797388"/>
                  <a:pt x="292894" y="2768998"/>
                </a:cubicBezTo>
                <a:cubicBezTo>
                  <a:pt x="243361" y="1741638"/>
                  <a:pt x="278085" y="491751"/>
                  <a:pt x="292894" y="48814"/>
                </a:cubicBezTo>
                <a:cubicBezTo>
                  <a:pt x="284499" y="20569"/>
                  <a:pt x="416281" y="7293"/>
                  <a:pt x="585788" y="0"/>
                </a:cubicBezTo>
                <a:cubicBezTo>
                  <a:pt x="561200" y="1644066"/>
                  <a:pt x="388414" y="4031376"/>
                  <a:pt x="585787" y="5635625"/>
                </a:cubicBezTo>
                <a:close/>
              </a:path>
              <a:path extrusionOk="0" fill="none" h="5635625" w="585787">
                <a:moveTo>
                  <a:pt x="585787" y="5635625"/>
                </a:moveTo>
                <a:cubicBezTo>
                  <a:pt x="418771" y="5635252"/>
                  <a:pt x="291822" y="5611587"/>
                  <a:pt x="292893" y="5586811"/>
                </a:cubicBezTo>
                <a:cubicBezTo>
                  <a:pt x="305601" y="4508183"/>
                  <a:pt x="218885" y="3816568"/>
                  <a:pt x="292894" y="2866626"/>
                </a:cubicBezTo>
                <a:cubicBezTo>
                  <a:pt x="284791" y="2854155"/>
                  <a:pt x="167239" y="2821883"/>
                  <a:pt x="0" y="2817812"/>
                </a:cubicBezTo>
                <a:cubicBezTo>
                  <a:pt x="161662" y="2820162"/>
                  <a:pt x="296978" y="2793535"/>
                  <a:pt x="292894" y="2768998"/>
                </a:cubicBezTo>
                <a:cubicBezTo>
                  <a:pt x="306841" y="1924019"/>
                  <a:pt x="241161" y="854148"/>
                  <a:pt x="292894" y="48814"/>
                </a:cubicBezTo>
                <a:cubicBezTo>
                  <a:pt x="294965" y="25955"/>
                  <a:pt x="413206" y="5706"/>
                  <a:pt x="585788" y="0"/>
                </a:cubicBezTo>
              </a:path>
              <a:path extrusionOk="0" fill="none" h="5635625" w="585787">
                <a:moveTo>
                  <a:pt x="585787" y="5635625"/>
                </a:moveTo>
                <a:cubicBezTo>
                  <a:pt x="427770" y="5637721"/>
                  <a:pt x="297141" y="5614791"/>
                  <a:pt x="292893" y="5586811"/>
                </a:cubicBezTo>
                <a:cubicBezTo>
                  <a:pt x="229692" y="4669861"/>
                  <a:pt x="350900" y="3820792"/>
                  <a:pt x="292894" y="2866626"/>
                </a:cubicBezTo>
                <a:cubicBezTo>
                  <a:pt x="305889" y="2859011"/>
                  <a:pt x="163243" y="2833163"/>
                  <a:pt x="0" y="2817812"/>
                </a:cubicBezTo>
                <a:cubicBezTo>
                  <a:pt x="164342" y="2821788"/>
                  <a:pt x="294127" y="2797467"/>
                  <a:pt x="292894" y="2768998"/>
                </a:cubicBezTo>
                <a:cubicBezTo>
                  <a:pt x="443333" y="1604693"/>
                  <a:pt x="207015" y="1091984"/>
                  <a:pt x="292894" y="48814"/>
                </a:cubicBezTo>
                <a:cubicBezTo>
                  <a:pt x="270251" y="25573"/>
                  <a:pt x="406441" y="-12134"/>
                  <a:pt x="585788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4"/>
          <p:cNvSpPr/>
          <p:nvPr/>
        </p:nvSpPr>
        <p:spPr>
          <a:xfrm rot="10800000">
            <a:off x="11612994" y="507630"/>
            <a:ext cx="585787" cy="5635625"/>
          </a:xfrm>
          <a:custGeom>
            <a:rect b="b" l="l" r="r" t="t"/>
            <a:pathLst>
              <a:path extrusionOk="0" h="5635625" w="585787">
                <a:moveTo>
                  <a:pt x="585787" y="5635625"/>
                </a:moveTo>
                <a:cubicBezTo>
                  <a:pt x="421209" y="5633887"/>
                  <a:pt x="290850" y="5614537"/>
                  <a:pt x="292893" y="5586811"/>
                </a:cubicBezTo>
                <a:cubicBezTo>
                  <a:pt x="407726" y="4704258"/>
                  <a:pt x="254891" y="3774562"/>
                  <a:pt x="292894" y="2866626"/>
                </a:cubicBezTo>
                <a:cubicBezTo>
                  <a:pt x="279561" y="2852688"/>
                  <a:pt x="161067" y="2821648"/>
                  <a:pt x="0" y="2817812"/>
                </a:cubicBezTo>
                <a:cubicBezTo>
                  <a:pt x="161073" y="2817436"/>
                  <a:pt x="295890" y="2797388"/>
                  <a:pt x="292894" y="2768998"/>
                </a:cubicBezTo>
                <a:cubicBezTo>
                  <a:pt x="243361" y="1741638"/>
                  <a:pt x="278085" y="491751"/>
                  <a:pt x="292894" y="48814"/>
                </a:cubicBezTo>
                <a:cubicBezTo>
                  <a:pt x="284499" y="20569"/>
                  <a:pt x="416281" y="7293"/>
                  <a:pt x="585788" y="0"/>
                </a:cubicBezTo>
                <a:cubicBezTo>
                  <a:pt x="561200" y="1644066"/>
                  <a:pt x="388414" y="4031376"/>
                  <a:pt x="585787" y="5635625"/>
                </a:cubicBezTo>
                <a:close/>
              </a:path>
              <a:path extrusionOk="0" fill="none" h="5635625" w="585787">
                <a:moveTo>
                  <a:pt x="585787" y="5635625"/>
                </a:moveTo>
                <a:cubicBezTo>
                  <a:pt x="418771" y="5635252"/>
                  <a:pt x="291822" y="5611587"/>
                  <a:pt x="292893" y="5586811"/>
                </a:cubicBezTo>
                <a:cubicBezTo>
                  <a:pt x="305601" y="4508183"/>
                  <a:pt x="218885" y="3816568"/>
                  <a:pt x="292894" y="2866626"/>
                </a:cubicBezTo>
                <a:cubicBezTo>
                  <a:pt x="284791" y="2854155"/>
                  <a:pt x="167239" y="2821883"/>
                  <a:pt x="0" y="2817812"/>
                </a:cubicBezTo>
                <a:cubicBezTo>
                  <a:pt x="161662" y="2820162"/>
                  <a:pt x="296978" y="2793535"/>
                  <a:pt x="292894" y="2768998"/>
                </a:cubicBezTo>
                <a:cubicBezTo>
                  <a:pt x="306841" y="1924019"/>
                  <a:pt x="241161" y="854148"/>
                  <a:pt x="292894" y="48814"/>
                </a:cubicBezTo>
                <a:cubicBezTo>
                  <a:pt x="294965" y="25955"/>
                  <a:pt x="413206" y="5706"/>
                  <a:pt x="585788" y="0"/>
                </a:cubicBezTo>
              </a:path>
              <a:path extrusionOk="0" fill="none" h="5635625" w="585787">
                <a:moveTo>
                  <a:pt x="585787" y="5635625"/>
                </a:moveTo>
                <a:cubicBezTo>
                  <a:pt x="427770" y="5637721"/>
                  <a:pt x="297141" y="5614791"/>
                  <a:pt x="292893" y="5586811"/>
                </a:cubicBezTo>
                <a:cubicBezTo>
                  <a:pt x="229692" y="4669861"/>
                  <a:pt x="350900" y="3820792"/>
                  <a:pt x="292894" y="2866626"/>
                </a:cubicBezTo>
                <a:cubicBezTo>
                  <a:pt x="305889" y="2859011"/>
                  <a:pt x="163243" y="2833163"/>
                  <a:pt x="0" y="2817812"/>
                </a:cubicBezTo>
                <a:cubicBezTo>
                  <a:pt x="164342" y="2821788"/>
                  <a:pt x="294127" y="2797467"/>
                  <a:pt x="292894" y="2768998"/>
                </a:cubicBezTo>
                <a:cubicBezTo>
                  <a:pt x="443333" y="1604693"/>
                  <a:pt x="207015" y="1091984"/>
                  <a:pt x="292894" y="48814"/>
                </a:cubicBezTo>
                <a:cubicBezTo>
                  <a:pt x="270251" y="25573"/>
                  <a:pt x="406441" y="-12134"/>
                  <a:pt x="585788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Google Shape;23;p14"/>
          <p:cNvGrpSpPr/>
          <p:nvPr/>
        </p:nvGrpSpPr>
        <p:grpSpPr>
          <a:xfrm>
            <a:off x="10151592" y="397579"/>
            <a:ext cx="1570532" cy="1103675"/>
            <a:chOff x="5593278" y="3477329"/>
            <a:chExt cx="1931717" cy="1276438"/>
          </a:xfrm>
        </p:grpSpPr>
        <p:pic>
          <p:nvPicPr>
            <p:cNvPr descr="A picture containing sitting, indoor, small, cup&#10;&#10;Description automatically generated" id="24" name="Google Shape;24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593278" y="3667176"/>
              <a:ext cx="1931717" cy="10865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oogle Shape;25;p14"/>
            <p:cNvGrpSpPr/>
            <p:nvPr/>
          </p:nvGrpSpPr>
          <p:grpSpPr>
            <a:xfrm rot="574209">
              <a:off x="6064327" y="3536790"/>
              <a:ext cx="755526" cy="480579"/>
              <a:chOff x="2667000" y="176896"/>
              <a:chExt cx="6681103" cy="6681103"/>
            </a:xfrm>
          </p:grpSpPr>
          <p:pic>
            <p:nvPicPr>
              <p:cNvPr descr="A picture containing hat, computer, ball&#10;&#10;Description automatically generated" id="26" name="Google Shape;26;p1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67000" y="176896"/>
                <a:ext cx="6681103" cy="66811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Google Shape;27;p14"/>
              <p:cNvSpPr/>
              <p:nvPr/>
            </p:nvSpPr>
            <p:spPr>
              <a:xfrm>
                <a:off x="6516612" y="3395529"/>
                <a:ext cx="1008384" cy="962715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14"/>
              <p:cNvSpPr/>
              <p:nvPr/>
            </p:nvSpPr>
            <p:spPr>
              <a:xfrm>
                <a:off x="6652169" y="3519403"/>
                <a:ext cx="737269" cy="691068"/>
              </a:xfrm>
              <a:prstGeom prst="triangle">
                <a:avLst>
                  <a:gd fmla="val 46779" name="adj"/>
                </a:avLst>
              </a:prstGeom>
              <a:solidFill>
                <a:srgbClr val="2F5496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Rock On Hand Gesture" id="29" name="Google Shape;29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048158">
              <a:off x="5767024" y="3930869"/>
              <a:ext cx="319778" cy="3197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9" name="Google Shape;99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8200" y="20050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3"/>
          <p:cNvSpPr/>
          <p:nvPr/>
        </p:nvSpPr>
        <p:spPr>
          <a:xfrm>
            <a:off x="61511" y="507630"/>
            <a:ext cx="585787" cy="5635625"/>
          </a:xfrm>
          <a:custGeom>
            <a:rect b="b" l="l" r="r" t="t"/>
            <a:pathLst>
              <a:path extrusionOk="0" h="5635625" w="585787">
                <a:moveTo>
                  <a:pt x="585787" y="5635625"/>
                </a:moveTo>
                <a:cubicBezTo>
                  <a:pt x="421209" y="5633887"/>
                  <a:pt x="290850" y="5614537"/>
                  <a:pt x="292893" y="5586811"/>
                </a:cubicBezTo>
                <a:cubicBezTo>
                  <a:pt x="407726" y="4704258"/>
                  <a:pt x="254891" y="3774562"/>
                  <a:pt x="292894" y="2866626"/>
                </a:cubicBezTo>
                <a:cubicBezTo>
                  <a:pt x="279561" y="2852688"/>
                  <a:pt x="161067" y="2821648"/>
                  <a:pt x="0" y="2817812"/>
                </a:cubicBezTo>
                <a:cubicBezTo>
                  <a:pt x="161073" y="2817436"/>
                  <a:pt x="295890" y="2797388"/>
                  <a:pt x="292894" y="2768998"/>
                </a:cubicBezTo>
                <a:cubicBezTo>
                  <a:pt x="243361" y="1741638"/>
                  <a:pt x="278085" y="491751"/>
                  <a:pt x="292894" y="48814"/>
                </a:cubicBezTo>
                <a:cubicBezTo>
                  <a:pt x="284499" y="20569"/>
                  <a:pt x="416281" y="7293"/>
                  <a:pt x="585788" y="0"/>
                </a:cubicBezTo>
                <a:cubicBezTo>
                  <a:pt x="561200" y="1644066"/>
                  <a:pt x="388414" y="4031376"/>
                  <a:pt x="585787" y="5635625"/>
                </a:cubicBezTo>
                <a:close/>
              </a:path>
              <a:path extrusionOk="0" fill="none" h="5635625" w="585787">
                <a:moveTo>
                  <a:pt x="585787" y="5635625"/>
                </a:moveTo>
                <a:cubicBezTo>
                  <a:pt x="418771" y="5635252"/>
                  <a:pt x="291822" y="5611587"/>
                  <a:pt x="292893" y="5586811"/>
                </a:cubicBezTo>
                <a:cubicBezTo>
                  <a:pt x="305601" y="4508183"/>
                  <a:pt x="218885" y="3816568"/>
                  <a:pt x="292894" y="2866626"/>
                </a:cubicBezTo>
                <a:cubicBezTo>
                  <a:pt x="284791" y="2854155"/>
                  <a:pt x="167239" y="2821883"/>
                  <a:pt x="0" y="2817812"/>
                </a:cubicBezTo>
                <a:cubicBezTo>
                  <a:pt x="161662" y="2820162"/>
                  <a:pt x="296978" y="2793535"/>
                  <a:pt x="292894" y="2768998"/>
                </a:cubicBezTo>
                <a:cubicBezTo>
                  <a:pt x="306841" y="1924019"/>
                  <a:pt x="241161" y="854148"/>
                  <a:pt x="292894" y="48814"/>
                </a:cubicBezTo>
                <a:cubicBezTo>
                  <a:pt x="294965" y="25955"/>
                  <a:pt x="413206" y="5706"/>
                  <a:pt x="585788" y="0"/>
                </a:cubicBezTo>
              </a:path>
              <a:path extrusionOk="0" fill="none" h="5635625" w="585787">
                <a:moveTo>
                  <a:pt x="585787" y="5635625"/>
                </a:moveTo>
                <a:cubicBezTo>
                  <a:pt x="427770" y="5637721"/>
                  <a:pt x="297141" y="5614791"/>
                  <a:pt x="292893" y="5586811"/>
                </a:cubicBezTo>
                <a:cubicBezTo>
                  <a:pt x="229692" y="4669861"/>
                  <a:pt x="350900" y="3820792"/>
                  <a:pt x="292894" y="2866626"/>
                </a:cubicBezTo>
                <a:cubicBezTo>
                  <a:pt x="305889" y="2859011"/>
                  <a:pt x="163243" y="2833163"/>
                  <a:pt x="0" y="2817812"/>
                </a:cubicBezTo>
                <a:cubicBezTo>
                  <a:pt x="164342" y="2821788"/>
                  <a:pt x="294127" y="2797467"/>
                  <a:pt x="292894" y="2768998"/>
                </a:cubicBezTo>
                <a:cubicBezTo>
                  <a:pt x="443333" y="1604693"/>
                  <a:pt x="207015" y="1091984"/>
                  <a:pt x="292894" y="48814"/>
                </a:cubicBezTo>
                <a:cubicBezTo>
                  <a:pt x="270251" y="25573"/>
                  <a:pt x="406441" y="-12134"/>
                  <a:pt x="585788" y="0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3"/>
          <p:cNvSpPr/>
          <p:nvPr/>
        </p:nvSpPr>
        <p:spPr>
          <a:xfrm rot="10800000">
            <a:off x="11612994" y="507630"/>
            <a:ext cx="585787" cy="5635625"/>
          </a:xfrm>
          <a:custGeom>
            <a:rect b="b" l="l" r="r" t="t"/>
            <a:pathLst>
              <a:path extrusionOk="0" h="5635625" w="585787">
                <a:moveTo>
                  <a:pt x="585787" y="5635625"/>
                </a:moveTo>
                <a:cubicBezTo>
                  <a:pt x="421209" y="5633887"/>
                  <a:pt x="290850" y="5614537"/>
                  <a:pt x="292893" y="5586811"/>
                </a:cubicBezTo>
                <a:cubicBezTo>
                  <a:pt x="407726" y="4704258"/>
                  <a:pt x="254891" y="3774562"/>
                  <a:pt x="292894" y="2866626"/>
                </a:cubicBezTo>
                <a:cubicBezTo>
                  <a:pt x="279561" y="2852688"/>
                  <a:pt x="161067" y="2821648"/>
                  <a:pt x="0" y="2817812"/>
                </a:cubicBezTo>
                <a:cubicBezTo>
                  <a:pt x="161073" y="2817436"/>
                  <a:pt x="295890" y="2797388"/>
                  <a:pt x="292894" y="2768998"/>
                </a:cubicBezTo>
                <a:cubicBezTo>
                  <a:pt x="243361" y="1741638"/>
                  <a:pt x="278085" y="491751"/>
                  <a:pt x="292894" y="48814"/>
                </a:cubicBezTo>
                <a:cubicBezTo>
                  <a:pt x="284499" y="20569"/>
                  <a:pt x="416281" y="7293"/>
                  <a:pt x="585788" y="0"/>
                </a:cubicBezTo>
                <a:cubicBezTo>
                  <a:pt x="561200" y="1644066"/>
                  <a:pt x="388414" y="4031376"/>
                  <a:pt x="585787" y="5635625"/>
                </a:cubicBezTo>
                <a:close/>
              </a:path>
              <a:path extrusionOk="0" fill="none" h="5635625" w="585787">
                <a:moveTo>
                  <a:pt x="585787" y="5635625"/>
                </a:moveTo>
                <a:cubicBezTo>
                  <a:pt x="418771" y="5635252"/>
                  <a:pt x="291822" y="5611587"/>
                  <a:pt x="292893" y="5586811"/>
                </a:cubicBezTo>
                <a:cubicBezTo>
                  <a:pt x="305601" y="4508183"/>
                  <a:pt x="218885" y="3816568"/>
                  <a:pt x="292894" y="2866626"/>
                </a:cubicBezTo>
                <a:cubicBezTo>
                  <a:pt x="284791" y="2854155"/>
                  <a:pt x="167239" y="2821883"/>
                  <a:pt x="0" y="2817812"/>
                </a:cubicBezTo>
                <a:cubicBezTo>
                  <a:pt x="161662" y="2820162"/>
                  <a:pt x="296978" y="2793535"/>
                  <a:pt x="292894" y="2768998"/>
                </a:cubicBezTo>
                <a:cubicBezTo>
                  <a:pt x="306841" y="1924019"/>
                  <a:pt x="241161" y="854148"/>
                  <a:pt x="292894" y="48814"/>
                </a:cubicBezTo>
                <a:cubicBezTo>
                  <a:pt x="294965" y="25955"/>
                  <a:pt x="413206" y="5706"/>
                  <a:pt x="585788" y="0"/>
                </a:cubicBezTo>
              </a:path>
              <a:path extrusionOk="0" fill="none" h="5635625" w="585787">
                <a:moveTo>
                  <a:pt x="585787" y="5635625"/>
                </a:moveTo>
                <a:cubicBezTo>
                  <a:pt x="427770" y="5637721"/>
                  <a:pt x="297141" y="5614791"/>
                  <a:pt x="292893" y="5586811"/>
                </a:cubicBezTo>
                <a:cubicBezTo>
                  <a:pt x="229692" y="4669861"/>
                  <a:pt x="350900" y="3820792"/>
                  <a:pt x="292894" y="2866626"/>
                </a:cubicBezTo>
                <a:cubicBezTo>
                  <a:pt x="305889" y="2859011"/>
                  <a:pt x="163243" y="2833163"/>
                  <a:pt x="0" y="2817812"/>
                </a:cubicBezTo>
                <a:cubicBezTo>
                  <a:pt x="164342" y="2821788"/>
                  <a:pt x="294127" y="2797467"/>
                  <a:pt x="292894" y="2768998"/>
                </a:cubicBezTo>
                <a:cubicBezTo>
                  <a:pt x="443333" y="1604693"/>
                  <a:pt x="207015" y="1091984"/>
                  <a:pt x="292894" y="48814"/>
                </a:cubicBezTo>
                <a:cubicBezTo>
                  <a:pt x="270251" y="25573"/>
                  <a:pt x="406441" y="-12134"/>
                  <a:pt x="585788" y="0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13"/>
          <p:cNvGrpSpPr/>
          <p:nvPr/>
        </p:nvGrpSpPr>
        <p:grpSpPr>
          <a:xfrm>
            <a:off x="10151592" y="397579"/>
            <a:ext cx="1570532" cy="1103675"/>
            <a:chOff x="5593278" y="3477329"/>
            <a:chExt cx="1931717" cy="1276438"/>
          </a:xfrm>
        </p:grpSpPr>
        <p:pic>
          <p:nvPicPr>
            <p:cNvPr descr="A picture containing sitting, indoor, small, cup&#10;&#10;Description automatically generated" id="45" name="Google Shape;45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593278" y="3667176"/>
              <a:ext cx="1931717" cy="10865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oogle Shape;46;p13"/>
            <p:cNvGrpSpPr/>
            <p:nvPr/>
          </p:nvGrpSpPr>
          <p:grpSpPr>
            <a:xfrm rot="574209">
              <a:off x="6064327" y="3536790"/>
              <a:ext cx="755526" cy="480579"/>
              <a:chOff x="2667000" y="176896"/>
              <a:chExt cx="6681103" cy="6681103"/>
            </a:xfrm>
          </p:grpSpPr>
          <p:pic>
            <p:nvPicPr>
              <p:cNvPr descr="A picture containing hat, computer, ball&#10;&#10;Description automatically generated" id="47" name="Google Shape;47;p1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67000" y="176896"/>
                <a:ext cx="6681103" cy="66811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Google Shape;48;p13"/>
              <p:cNvSpPr/>
              <p:nvPr/>
            </p:nvSpPr>
            <p:spPr>
              <a:xfrm>
                <a:off x="6516612" y="3395529"/>
                <a:ext cx="1008384" cy="962715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323F4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6652169" y="3519403"/>
                <a:ext cx="737269" cy="691068"/>
              </a:xfrm>
              <a:prstGeom prst="triangle">
                <a:avLst>
                  <a:gd fmla="val 46779" name="adj"/>
                </a:avLst>
              </a:prstGeom>
              <a:solidFill>
                <a:srgbClr val="2F5496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Rock On Hand Gesture" id="50" name="Google Shape;50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048158">
              <a:off x="5767024" y="3930869"/>
              <a:ext cx="319778" cy="3197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838200" y="20050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61511" y="507630"/>
            <a:ext cx="585787" cy="5635625"/>
          </a:xfrm>
          <a:custGeom>
            <a:rect b="b" l="l" r="r" t="t"/>
            <a:pathLst>
              <a:path extrusionOk="0" h="5635625" w="585787">
                <a:moveTo>
                  <a:pt x="585787" y="5635625"/>
                </a:moveTo>
                <a:cubicBezTo>
                  <a:pt x="421209" y="5633887"/>
                  <a:pt x="290850" y="5614537"/>
                  <a:pt x="292893" y="5586811"/>
                </a:cubicBezTo>
                <a:cubicBezTo>
                  <a:pt x="407726" y="4704258"/>
                  <a:pt x="254891" y="3774562"/>
                  <a:pt x="292894" y="2866626"/>
                </a:cubicBezTo>
                <a:cubicBezTo>
                  <a:pt x="279561" y="2852688"/>
                  <a:pt x="161067" y="2821648"/>
                  <a:pt x="0" y="2817812"/>
                </a:cubicBezTo>
                <a:cubicBezTo>
                  <a:pt x="161073" y="2817436"/>
                  <a:pt x="295890" y="2797388"/>
                  <a:pt x="292894" y="2768998"/>
                </a:cubicBezTo>
                <a:cubicBezTo>
                  <a:pt x="243361" y="1741638"/>
                  <a:pt x="278085" y="491751"/>
                  <a:pt x="292894" y="48814"/>
                </a:cubicBezTo>
                <a:cubicBezTo>
                  <a:pt x="284499" y="20569"/>
                  <a:pt x="416281" y="7293"/>
                  <a:pt x="585788" y="0"/>
                </a:cubicBezTo>
                <a:cubicBezTo>
                  <a:pt x="561200" y="1644066"/>
                  <a:pt x="388414" y="4031376"/>
                  <a:pt x="585787" y="5635625"/>
                </a:cubicBezTo>
                <a:close/>
              </a:path>
              <a:path extrusionOk="0" fill="none" h="5635625" w="585787">
                <a:moveTo>
                  <a:pt x="585787" y="5635625"/>
                </a:moveTo>
                <a:cubicBezTo>
                  <a:pt x="418771" y="5635252"/>
                  <a:pt x="291822" y="5611587"/>
                  <a:pt x="292893" y="5586811"/>
                </a:cubicBezTo>
                <a:cubicBezTo>
                  <a:pt x="305601" y="4508183"/>
                  <a:pt x="218885" y="3816568"/>
                  <a:pt x="292894" y="2866626"/>
                </a:cubicBezTo>
                <a:cubicBezTo>
                  <a:pt x="284791" y="2854155"/>
                  <a:pt x="167239" y="2821883"/>
                  <a:pt x="0" y="2817812"/>
                </a:cubicBezTo>
                <a:cubicBezTo>
                  <a:pt x="161662" y="2820162"/>
                  <a:pt x="296978" y="2793535"/>
                  <a:pt x="292894" y="2768998"/>
                </a:cubicBezTo>
                <a:cubicBezTo>
                  <a:pt x="306841" y="1924019"/>
                  <a:pt x="241161" y="854148"/>
                  <a:pt x="292894" y="48814"/>
                </a:cubicBezTo>
                <a:cubicBezTo>
                  <a:pt x="294965" y="25955"/>
                  <a:pt x="413206" y="5706"/>
                  <a:pt x="585788" y="0"/>
                </a:cubicBezTo>
              </a:path>
              <a:path extrusionOk="0" fill="none" h="5635625" w="585787">
                <a:moveTo>
                  <a:pt x="585787" y="5635625"/>
                </a:moveTo>
                <a:cubicBezTo>
                  <a:pt x="427770" y="5637721"/>
                  <a:pt x="297141" y="5614791"/>
                  <a:pt x="292893" y="5586811"/>
                </a:cubicBezTo>
                <a:cubicBezTo>
                  <a:pt x="229692" y="4669861"/>
                  <a:pt x="350900" y="3820792"/>
                  <a:pt x="292894" y="2866626"/>
                </a:cubicBezTo>
                <a:cubicBezTo>
                  <a:pt x="305889" y="2859011"/>
                  <a:pt x="163243" y="2833163"/>
                  <a:pt x="0" y="2817812"/>
                </a:cubicBezTo>
                <a:cubicBezTo>
                  <a:pt x="164342" y="2821788"/>
                  <a:pt x="294127" y="2797467"/>
                  <a:pt x="292894" y="2768998"/>
                </a:cubicBezTo>
                <a:cubicBezTo>
                  <a:pt x="443333" y="1604693"/>
                  <a:pt x="207015" y="1091984"/>
                  <a:pt x="292894" y="48814"/>
                </a:cubicBezTo>
                <a:cubicBezTo>
                  <a:pt x="270251" y="25573"/>
                  <a:pt x="406441" y="-12134"/>
                  <a:pt x="585788" y="0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5"/>
          <p:cNvSpPr/>
          <p:nvPr/>
        </p:nvSpPr>
        <p:spPr>
          <a:xfrm rot="10800000">
            <a:off x="11612994" y="507630"/>
            <a:ext cx="585787" cy="5635625"/>
          </a:xfrm>
          <a:custGeom>
            <a:rect b="b" l="l" r="r" t="t"/>
            <a:pathLst>
              <a:path extrusionOk="0" h="5635625" w="585787">
                <a:moveTo>
                  <a:pt x="585787" y="5635625"/>
                </a:moveTo>
                <a:cubicBezTo>
                  <a:pt x="421209" y="5633887"/>
                  <a:pt x="290850" y="5614537"/>
                  <a:pt x="292893" y="5586811"/>
                </a:cubicBezTo>
                <a:cubicBezTo>
                  <a:pt x="407726" y="4704258"/>
                  <a:pt x="254891" y="3774562"/>
                  <a:pt x="292894" y="2866626"/>
                </a:cubicBezTo>
                <a:cubicBezTo>
                  <a:pt x="279561" y="2852688"/>
                  <a:pt x="161067" y="2821648"/>
                  <a:pt x="0" y="2817812"/>
                </a:cubicBezTo>
                <a:cubicBezTo>
                  <a:pt x="161073" y="2817436"/>
                  <a:pt x="295890" y="2797388"/>
                  <a:pt x="292894" y="2768998"/>
                </a:cubicBezTo>
                <a:cubicBezTo>
                  <a:pt x="243361" y="1741638"/>
                  <a:pt x="278085" y="491751"/>
                  <a:pt x="292894" y="48814"/>
                </a:cubicBezTo>
                <a:cubicBezTo>
                  <a:pt x="284499" y="20569"/>
                  <a:pt x="416281" y="7293"/>
                  <a:pt x="585788" y="0"/>
                </a:cubicBezTo>
                <a:cubicBezTo>
                  <a:pt x="561200" y="1644066"/>
                  <a:pt x="388414" y="4031376"/>
                  <a:pt x="585787" y="5635625"/>
                </a:cubicBezTo>
                <a:close/>
              </a:path>
              <a:path extrusionOk="0" fill="none" h="5635625" w="585787">
                <a:moveTo>
                  <a:pt x="585787" y="5635625"/>
                </a:moveTo>
                <a:cubicBezTo>
                  <a:pt x="418771" y="5635252"/>
                  <a:pt x="291822" y="5611587"/>
                  <a:pt x="292893" y="5586811"/>
                </a:cubicBezTo>
                <a:cubicBezTo>
                  <a:pt x="305601" y="4508183"/>
                  <a:pt x="218885" y="3816568"/>
                  <a:pt x="292894" y="2866626"/>
                </a:cubicBezTo>
                <a:cubicBezTo>
                  <a:pt x="284791" y="2854155"/>
                  <a:pt x="167239" y="2821883"/>
                  <a:pt x="0" y="2817812"/>
                </a:cubicBezTo>
                <a:cubicBezTo>
                  <a:pt x="161662" y="2820162"/>
                  <a:pt x="296978" y="2793535"/>
                  <a:pt x="292894" y="2768998"/>
                </a:cubicBezTo>
                <a:cubicBezTo>
                  <a:pt x="306841" y="1924019"/>
                  <a:pt x="241161" y="854148"/>
                  <a:pt x="292894" y="48814"/>
                </a:cubicBezTo>
                <a:cubicBezTo>
                  <a:pt x="294965" y="25955"/>
                  <a:pt x="413206" y="5706"/>
                  <a:pt x="585788" y="0"/>
                </a:cubicBezTo>
              </a:path>
              <a:path extrusionOk="0" fill="none" h="5635625" w="585787">
                <a:moveTo>
                  <a:pt x="585787" y="5635625"/>
                </a:moveTo>
                <a:cubicBezTo>
                  <a:pt x="427770" y="5637721"/>
                  <a:pt x="297141" y="5614791"/>
                  <a:pt x="292893" y="5586811"/>
                </a:cubicBezTo>
                <a:cubicBezTo>
                  <a:pt x="229692" y="4669861"/>
                  <a:pt x="350900" y="3820792"/>
                  <a:pt x="292894" y="2866626"/>
                </a:cubicBezTo>
                <a:cubicBezTo>
                  <a:pt x="305889" y="2859011"/>
                  <a:pt x="163243" y="2833163"/>
                  <a:pt x="0" y="2817812"/>
                </a:cubicBezTo>
                <a:cubicBezTo>
                  <a:pt x="164342" y="2821788"/>
                  <a:pt x="294127" y="2797467"/>
                  <a:pt x="292894" y="2768998"/>
                </a:cubicBezTo>
                <a:cubicBezTo>
                  <a:pt x="443333" y="1604693"/>
                  <a:pt x="207015" y="1091984"/>
                  <a:pt x="292894" y="48814"/>
                </a:cubicBezTo>
                <a:cubicBezTo>
                  <a:pt x="270251" y="25573"/>
                  <a:pt x="406441" y="-12134"/>
                  <a:pt x="585788" y="0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" name="Google Shape;83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hyperlink" Target="http://drive.google.com/file/d/1UMnOz7q58oTIgiGMThMYQpAfDhMqzZdN/view" TargetMode="Externa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7MNfXpd1qYXKUksj2gPG4jFGSgABcV_1/view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cage&#10;&#10;Description automatically generated" id="128" name="Google Shape;128;p1"/>
          <p:cNvPicPr preferRelativeResize="0"/>
          <p:nvPr/>
        </p:nvPicPr>
        <p:blipFill rotWithShape="1">
          <a:blip r:embed="rId3">
            <a:alphaModFix amt="40000"/>
          </a:blip>
          <a:srcRect b="3846" l="0" r="0" t="0"/>
          <a:stretch/>
        </p:blipFill>
        <p:spPr>
          <a:xfrm>
            <a:off x="3" y="-33857"/>
            <a:ext cx="1219199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 txBox="1"/>
          <p:nvPr>
            <p:ph type="title"/>
          </p:nvPr>
        </p:nvSpPr>
        <p:spPr>
          <a:xfrm>
            <a:off x="2590991" y="1680291"/>
            <a:ext cx="7010018" cy="2288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oppins Medium"/>
              <a:buNone/>
            </a:pPr>
            <a:r>
              <a:rPr lang="en-US" sz="7200">
                <a:latin typeface="Poppins Medium"/>
                <a:ea typeface="Poppins Medium"/>
                <a:cs typeface="Poppins Medium"/>
                <a:sym typeface="Poppins Medium"/>
              </a:rPr>
              <a:t>FinBit</a:t>
            </a:r>
            <a:endParaRPr sz="7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0" name="Google Shape;130;p1"/>
          <p:cNvSpPr txBox="1"/>
          <p:nvPr>
            <p:ph idx="1" type="body"/>
          </p:nvPr>
        </p:nvSpPr>
        <p:spPr>
          <a:xfrm>
            <a:off x="2590991" y="3968516"/>
            <a:ext cx="7010018" cy="785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PT Mono"/>
                <a:ea typeface="PT Mono"/>
                <a:cs typeface="PT Mono"/>
                <a:sym typeface="PT Mono"/>
              </a:rPr>
              <a:t>by YODA the CODA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31" name="Google Shape;131;p1"/>
          <p:cNvSpPr/>
          <p:nvPr/>
        </p:nvSpPr>
        <p:spPr>
          <a:xfrm>
            <a:off x="790870" y="2245586"/>
            <a:ext cx="1262906" cy="1108260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933975" y="911082"/>
            <a:ext cx="2048530" cy="1797684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>
                <a:alpha val="6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1362936" y="1825453"/>
            <a:ext cx="799094" cy="701243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"/>
          <p:cNvSpPr txBox="1"/>
          <p:nvPr/>
        </p:nvSpPr>
        <p:spPr>
          <a:xfrm>
            <a:off x="579311" y="176897"/>
            <a:ext cx="4023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Ellipsis Tech Series Hackathon 2020</a:t>
            </a:r>
            <a:endParaRPr/>
          </a:p>
        </p:txBody>
      </p:sp>
      <p:grpSp>
        <p:nvGrpSpPr>
          <p:cNvPr id="135" name="Google Shape;135;p1"/>
          <p:cNvGrpSpPr/>
          <p:nvPr/>
        </p:nvGrpSpPr>
        <p:grpSpPr>
          <a:xfrm>
            <a:off x="5593278" y="3477329"/>
            <a:ext cx="1931717" cy="1276438"/>
            <a:chOff x="5593278" y="3477329"/>
            <a:chExt cx="1931717" cy="1276438"/>
          </a:xfrm>
        </p:grpSpPr>
        <p:pic>
          <p:nvPicPr>
            <p:cNvPr descr="A picture containing sitting, indoor, small, cup&#10;&#10;Description automatically generated" id="136" name="Google Shape;13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93278" y="3667176"/>
              <a:ext cx="1931717" cy="10865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" name="Google Shape;137;p1"/>
            <p:cNvGrpSpPr/>
            <p:nvPr/>
          </p:nvGrpSpPr>
          <p:grpSpPr>
            <a:xfrm rot="574209">
              <a:off x="6064327" y="3536790"/>
              <a:ext cx="755526" cy="480579"/>
              <a:chOff x="2667000" y="176896"/>
              <a:chExt cx="6681103" cy="6681103"/>
            </a:xfrm>
          </p:grpSpPr>
          <p:pic>
            <p:nvPicPr>
              <p:cNvPr descr="A picture containing hat, computer, ball&#10;&#10;Description automatically generated" id="138" name="Google Shape;138;p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67000" y="176896"/>
                <a:ext cx="6681103" cy="66811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9" name="Google Shape;139;p1"/>
              <p:cNvSpPr/>
              <p:nvPr/>
            </p:nvSpPr>
            <p:spPr>
              <a:xfrm>
                <a:off x="6516612" y="3395529"/>
                <a:ext cx="1008384" cy="962715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"/>
              <p:cNvSpPr/>
              <p:nvPr/>
            </p:nvSpPr>
            <p:spPr>
              <a:xfrm>
                <a:off x="6652169" y="3519403"/>
                <a:ext cx="737269" cy="691068"/>
              </a:xfrm>
              <a:prstGeom prst="triangle">
                <a:avLst>
                  <a:gd fmla="val 46779" name="adj"/>
                </a:avLst>
              </a:prstGeom>
              <a:solidFill>
                <a:srgbClr val="2F5496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Rock On Hand Gesture" id="141" name="Google Shape;141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48158">
              <a:off x="5767024" y="3930869"/>
              <a:ext cx="319778" cy="3197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1" title="Slide 1 Intro.mp3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82375" y="61722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/>
          <p:nvPr>
            <p:ph type="title"/>
          </p:nvPr>
        </p:nvSpPr>
        <p:spPr>
          <a:xfrm>
            <a:off x="5033651" y="27377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Team</a:t>
            </a:r>
            <a:endParaRPr/>
          </a:p>
        </p:txBody>
      </p:sp>
      <p:sp>
        <p:nvSpPr>
          <p:cNvPr id="207" name="Google Shape;207;p10"/>
          <p:cNvSpPr txBox="1"/>
          <p:nvPr/>
        </p:nvSpPr>
        <p:spPr>
          <a:xfrm>
            <a:off x="951063" y="4016337"/>
            <a:ext cx="2569541" cy="785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rPr>
              <a:t>Aakshi Narang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10"/>
          <p:cNvGrpSpPr/>
          <p:nvPr/>
        </p:nvGrpSpPr>
        <p:grpSpPr>
          <a:xfrm>
            <a:off x="4436645" y="4535195"/>
            <a:ext cx="3318709" cy="2322806"/>
            <a:chOff x="5593278" y="3477329"/>
            <a:chExt cx="1931717" cy="1276438"/>
          </a:xfrm>
        </p:grpSpPr>
        <p:pic>
          <p:nvPicPr>
            <p:cNvPr descr="A picture containing sitting, indoor, small, cup&#10;&#10;Description automatically generated" id="209" name="Google Shape;209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93278" y="3667176"/>
              <a:ext cx="1931717" cy="10865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" name="Google Shape;210;p10"/>
            <p:cNvGrpSpPr/>
            <p:nvPr/>
          </p:nvGrpSpPr>
          <p:grpSpPr>
            <a:xfrm rot="574209">
              <a:off x="6064327" y="3536790"/>
              <a:ext cx="755526" cy="480579"/>
              <a:chOff x="2667000" y="176896"/>
              <a:chExt cx="6681103" cy="6681103"/>
            </a:xfrm>
          </p:grpSpPr>
          <p:pic>
            <p:nvPicPr>
              <p:cNvPr descr="A picture containing hat, computer, ball&#10;&#10;Description automatically generated" id="211" name="Google Shape;211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667000" y="176896"/>
                <a:ext cx="6681103" cy="66811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2" name="Google Shape;212;p10"/>
              <p:cNvSpPr/>
              <p:nvPr/>
            </p:nvSpPr>
            <p:spPr>
              <a:xfrm>
                <a:off x="6516612" y="3395529"/>
                <a:ext cx="1008384" cy="962715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323F4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0"/>
              <p:cNvSpPr/>
              <p:nvPr/>
            </p:nvSpPr>
            <p:spPr>
              <a:xfrm>
                <a:off x="6652169" y="3519403"/>
                <a:ext cx="737269" cy="691068"/>
              </a:xfrm>
              <a:prstGeom prst="triangle">
                <a:avLst>
                  <a:gd fmla="val 46779" name="adj"/>
                </a:avLst>
              </a:prstGeom>
              <a:solidFill>
                <a:srgbClr val="2F5496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Rock On Hand Gesture" id="214" name="Google Shape;214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048158">
              <a:off x="5767024" y="3930869"/>
              <a:ext cx="319778" cy="3197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10"/>
          <p:cNvSpPr/>
          <p:nvPr/>
        </p:nvSpPr>
        <p:spPr>
          <a:xfrm>
            <a:off x="3790750" y="4033724"/>
            <a:ext cx="1701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rPr>
              <a:t>Chu Wei Hao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6244918" y="4002709"/>
            <a:ext cx="1976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rPr>
              <a:t>Dhriti Trehan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8975484" y="4016337"/>
            <a:ext cx="2114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rPr>
              <a:t>Zhang Xiaoyue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oogle Shape;218;p10"/>
          <p:cNvGrpSpPr/>
          <p:nvPr/>
        </p:nvGrpSpPr>
        <p:grpSpPr>
          <a:xfrm>
            <a:off x="1147550" y="2090231"/>
            <a:ext cx="9415818" cy="1619530"/>
            <a:chOff x="1720756" y="2257127"/>
            <a:chExt cx="8511793" cy="1428120"/>
          </a:xfrm>
        </p:grpSpPr>
        <p:pic>
          <p:nvPicPr>
            <p:cNvPr descr="karl-cardenas-coding (mrspanishviking) · GitHub" id="219" name="Google Shape;219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906985" y="2359683"/>
              <a:ext cx="1325564" cy="1325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person, umbrella, colorful, table&#10;&#10;Description automatically generated" id="220" name="Google Shape;220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950981" y="2257127"/>
              <a:ext cx="1281568" cy="13142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1" name="Google Shape;221;p10"/>
            <p:cNvGrpSpPr/>
            <p:nvPr/>
          </p:nvGrpSpPr>
          <p:grpSpPr>
            <a:xfrm>
              <a:off x="1720756" y="2308757"/>
              <a:ext cx="6172793" cy="1376490"/>
              <a:chOff x="1720756" y="2308757"/>
              <a:chExt cx="6172793" cy="1376490"/>
            </a:xfrm>
          </p:grpSpPr>
          <p:pic>
            <p:nvPicPr>
              <p:cNvPr descr="karl-cardenas-coding (mrspanishviking) · GitHub" id="222" name="Google Shape;222;p1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567985" y="2359683"/>
                <a:ext cx="1325564" cy="1325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person looking at the camera&#10;&#10;Description automatically generated" id="223" name="Google Shape;223;p1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737214" y="2308757"/>
                <a:ext cx="1056571" cy="13691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4" name="Google Shape;224;p10"/>
              <p:cNvGrpSpPr/>
              <p:nvPr/>
            </p:nvGrpSpPr>
            <p:grpSpPr>
              <a:xfrm>
                <a:off x="1720756" y="2308757"/>
                <a:ext cx="3833793" cy="1376490"/>
                <a:chOff x="1720756" y="2308757"/>
                <a:chExt cx="3833793" cy="1376490"/>
              </a:xfrm>
            </p:grpSpPr>
            <p:pic>
              <p:nvPicPr>
                <p:cNvPr descr="karl-cardenas-coding (mrspanishviking) · GitHub" id="225" name="Google Shape;225;p1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4228985" y="2359683"/>
                  <a:ext cx="1325564" cy="1325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 person posing for the camera&#10;&#10;Description automatically generated" id="226" name="Google Shape;226;p10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4579561" y="2308757"/>
                  <a:ext cx="706298" cy="9122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27" name="Google Shape;227;p10"/>
                <p:cNvGrpSpPr/>
                <p:nvPr/>
              </p:nvGrpSpPr>
              <p:grpSpPr>
                <a:xfrm>
                  <a:off x="1720756" y="2308757"/>
                  <a:ext cx="1325564" cy="1376490"/>
                  <a:chOff x="1720756" y="2308757"/>
                  <a:chExt cx="1325564" cy="1376490"/>
                </a:xfrm>
              </p:grpSpPr>
              <p:pic>
                <p:nvPicPr>
                  <p:cNvPr descr="karl-cardenas-coding (mrspanishviking) · GitHub" id="228" name="Google Shape;228;p10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1720756" y="2359683"/>
                    <a:ext cx="1325564" cy="13255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A person smiling for the camera&#10;&#10;Description automatically generated" id="229" name="Google Shape;229;p10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 b="0" l="0" r="0" t="0"/>
                  <a:stretch/>
                </p:blipFill>
                <p:spPr>
                  <a:xfrm>
                    <a:off x="1944267" y="2308757"/>
                    <a:ext cx="1002592" cy="11744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/>
          <p:nvPr/>
        </p:nvSpPr>
        <p:spPr>
          <a:xfrm>
            <a:off x="1171408" y="35639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Proposed Solution</a:t>
            </a:r>
            <a:endParaRPr/>
          </a:p>
        </p:txBody>
      </p:sp>
      <p:sp>
        <p:nvSpPr>
          <p:cNvPr id="148" name="Google Shape;148;p2"/>
          <p:cNvSpPr txBox="1"/>
          <p:nvPr/>
        </p:nvSpPr>
        <p:spPr>
          <a:xfrm>
            <a:off x="1063832" y="2464081"/>
            <a:ext cx="9612086" cy="3936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FinBit- an app that allows the user to : 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track and adjust their current exposure in terms of their monetary commitments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get access to latest news that is likely to affect their portfolio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get recommendations based on their risk appetite, goals, news and latest trends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get access to relevant financial resources as well as information on the latest workshops/events relating to personal finances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set their monetary goals that would enable them to make the required actions today</a:t>
            </a:r>
            <a:endParaRPr/>
          </a:p>
          <a:p>
            <a:pPr indent="-114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61511" y="507630"/>
            <a:ext cx="585787" cy="5635625"/>
          </a:xfrm>
          <a:custGeom>
            <a:rect b="b" l="l" r="r" t="t"/>
            <a:pathLst>
              <a:path extrusionOk="0" h="5635625" w="585787">
                <a:moveTo>
                  <a:pt x="585787" y="5635625"/>
                </a:moveTo>
                <a:cubicBezTo>
                  <a:pt x="421209" y="5633887"/>
                  <a:pt x="290850" y="5614537"/>
                  <a:pt x="292893" y="5586811"/>
                </a:cubicBezTo>
                <a:cubicBezTo>
                  <a:pt x="407726" y="4704258"/>
                  <a:pt x="254891" y="3774562"/>
                  <a:pt x="292894" y="2866626"/>
                </a:cubicBezTo>
                <a:cubicBezTo>
                  <a:pt x="279561" y="2852688"/>
                  <a:pt x="161067" y="2821648"/>
                  <a:pt x="0" y="2817812"/>
                </a:cubicBezTo>
                <a:cubicBezTo>
                  <a:pt x="161073" y="2817436"/>
                  <a:pt x="295890" y="2797388"/>
                  <a:pt x="292894" y="2768998"/>
                </a:cubicBezTo>
                <a:cubicBezTo>
                  <a:pt x="243361" y="1741638"/>
                  <a:pt x="278085" y="491751"/>
                  <a:pt x="292894" y="48814"/>
                </a:cubicBezTo>
                <a:cubicBezTo>
                  <a:pt x="284499" y="20569"/>
                  <a:pt x="416281" y="7293"/>
                  <a:pt x="585788" y="0"/>
                </a:cubicBezTo>
                <a:cubicBezTo>
                  <a:pt x="561200" y="1644066"/>
                  <a:pt x="388414" y="4031376"/>
                  <a:pt x="585787" y="5635625"/>
                </a:cubicBezTo>
                <a:close/>
              </a:path>
              <a:path extrusionOk="0" fill="none" h="5635625" w="585787">
                <a:moveTo>
                  <a:pt x="585787" y="5635625"/>
                </a:moveTo>
                <a:cubicBezTo>
                  <a:pt x="418771" y="5635252"/>
                  <a:pt x="291822" y="5611587"/>
                  <a:pt x="292893" y="5586811"/>
                </a:cubicBezTo>
                <a:cubicBezTo>
                  <a:pt x="305601" y="4508183"/>
                  <a:pt x="218885" y="3816568"/>
                  <a:pt x="292894" y="2866626"/>
                </a:cubicBezTo>
                <a:cubicBezTo>
                  <a:pt x="284791" y="2854155"/>
                  <a:pt x="167239" y="2821883"/>
                  <a:pt x="0" y="2817812"/>
                </a:cubicBezTo>
                <a:cubicBezTo>
                  <a:pt x="161662" y="2820162"/>
                  <a:pt x="296978" y="2793535"/>
                  <a:pt x="292894" y="2768998"/>
                </a:cubicBezTo>
                <a:cubicBezTo>
                  <a:pt x="306841" y="1924019"/>
                  <a:pt x="241161" y="854148"/>
                  <a:pt x="292894" y="48814"/>
                </a:cubicBezTo>
                <a:cubicBezTo>
                  <a:pt x="294965" y="25955"/>
                  <a:pt x="413206" y="5706"/>
                  <a:pt x="585788" y="0"/>
                </a:cubicBezTo>
              </a:path>
              <a:path extrusionOk="0" fill="none" h="5635625" w="585787">
                <a:moveTo>
                  <a:pt x="585787" y="5635625"/>
                </a:moveTo>
                <a:cubicBezTo>
                  <a:pt x="427770" y="5637721"/>
                  <a:pt x="297141" y="5614791"/>
                  <a:pt x="292893" y="5586811"/>
                </a:cubicBezTo>
                <a:cubicBezTo>
                  <a:pt x="229692" y="4669861"/>
                  <a:pt x="350900" y="3820792"/>
                  <a:pt x="292894" y="2866626"/>
                </a:cubicBezTo>
                <a:cubicBezTo>
                  <a:pt x="305889" y="2859011"/>
                  <a:pt x="163243" y="2833163"/>
                  <a:pt x="0" y="2817812"/>
                </a:cubicBezTo>
                <a:cubicBezTo>
                  <a:pt x="164342" y="2821788"/>
                  <a:pt x="294127" y="2797467"/>
                  <a:pt x="292894" y="2768998"/>
                </a:cubicBezTo>
                <a:cubicBezTo>
                  <a:pt x="443333" y="1604693"/>
                  <a:pt x="207015" y="1091984"/>
                  <a:pt x="292894" y="48814"/>
                </a:cubicBezTo>
                <a:cubicBezTo>
                  <a:pt x="270251" y="25573"/>
                  <a:pt x="406441" y="-12134"/>
                  <a:pt x="585788" y="0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"/>
          <p:cNvSpPr/>
          <p:nvPr/>
        </p:nvSpPr>
        <p:spPr>
          <a:xfrm rot="10800000">
            <a:off x="11579432" y="507629"/>
            <a:ext cx="585787" cy="5635625"/>
          </a:xfrm>
          <a:custGeom>
            <a:rect b="b" l="l" r="r" t="t"/>
            <a:pathLst>
              <a:path extrusionOk="0" h="5635625" w="585787">
                <a:moveTo>
                  <a:pt x="585787" y="5635625"/>
                </a:moveTo>
                <a:cubicBezTo>
                  <a:pt x="421209" y="5633887"/>
                  <a:pt x="290850" y="5614537"/>
                  <a:pt x="292893" y="5586811"/>
                </a:cubicBezTo>
                <a:cubicBezTo>
                  <a:pt x="407726" y="4704258"/>
                  <a:pt x="254891" y="3774562"/>
                  <a:pt x="292894" y="2866626"/>
                </a:cubicBezTo>
                <a:cubicBezTo>
                  <a:pt x="279561" y="2852688"/>
                  <a:pt x="161067" y="2821648"/>
                  <a:pt x="0" y="2817812"/>
                </a:cubicBezTo>
                <a:cubicBezTo>
                  <a:pt x="161073" y="2817436"/>
                  <a:pt x="295890" y="2797388"/>
                  <a:pt x="292894" y="2768998"/>
                </a:cubicBezTo>
                <a:cubicBezTo>
                  <a:pt x="243361" y="1741638"/>
                  <a:pt x="278085" y="491751"/>
                  <a:pt x="292894" y="48814"/>
                </a:cubicBezTo>
                <a:cubicBezTo>
                  <a:pt x="284499" y="20569"/>
                  <a:pt x="416281" y="7293"/>
                  <a:pt x="585788" y="0"/>
                </a:cubicBezTo>
                <a:cubicBezTo>
                  <a:pt x="561200" y="1644066"/>
                  <a:pt x="388414" y="4031376"/>
                  <a:pt x="585787" y="5635625"/>
                </a:cubicBezTo>
                <a:close/>
              </a:path>
              <a:path extrusionOk="0" fill="none" h="5635625" w="585787">
                <a:moveTo>
                  <a:pt x="585787" y="5635625"/>
                </a:moveTo>
                <a:cubicBezTo>
                  <a:pt x="418771" y="5635252"/>
                  <a:pt x="291822" y="5611587"/>
                  <a:pt x="292893" y="5586811"/>
                </a:cubicBezTo>
                <a:cubicBezTo>
                  <a:pt x="305601" y="4508183"/>
                  <a:pt x="218885" y="3816568"/>
                  <a:pt x="292894" y="2866626"/>
                </a:cubicBezTo>
                <a:cubicBezTo>
                  <a:pt x="284791" y="2854155"/>
                  <a:pt x="167239" y="2821883"/>
                  <a:pt x="0" y="2817812"/>
                </a:cubicBezTo>
                <a:cubicBezTo>
                  <a:pt x="161662" y="2820162"/>
                  <a:pt x="296978" y="2793535"/>
                  <a:pt x="292894" y="2768998"/>
                </a:cubicBezTo>
                <a:cubicBezTo>
                  <a:pt x="306841" y="1924019"/>
                  <a:pt x="241161" y="854148"/>
                  <a:pt x="292894" y="48814"/>
                </a:cubicBezTo>
                <a:cubicBezTo>
                  <a:pt x="294965" y="25955"/>
                  <a:pt x="413206" y="5706"/>
                  <a:pt x="585788" y="0"/>
                </a:cubicBezTo>
              </a:path>
              <a:path extrusionOk="0" fill="none" h="5635625" w="585787">
                <a:moveTo>
                  <a:pt x="585787" y="5635625"/>
                </a:moveTo>
                <a:cubicBezTo>
                  <a:pt x="427770" y="5637721"/>
                  <a:pt x="297141" y="5614791"/>
                  <a:pt x="292893" y="5586811"/>
                </a:cubicBezTo>
                <a:cubicBezTo>
                  <a:pt x="229692" y="4669861"/>
                  <a:pt x="350900" y="3820792"/>
                  <a:pt x="292894" y="2866626"/>
                </a:cubicBezTo>
                <a:cubicBezTo>
                  <a:pt x="305889" y="2859011"/>
                  <a:pt x="163243" y="2833163"/>
                  <a:pt x="0" y="2817812"/>
                </a:cubicBezTo>
                <a:cubicBezTo>
                  <a:pt x="164342" y="2821788"/>
                  <a:pt x="294127" y="2797467"/>
                  <a:pt x="292894" y="2768998"/>
                </a:cubicBezTo>
                <a:cubicBezTo>
                  <a:pt x="443333" y="1604693"/>
                  <a:pt x="207015" y="1091984"/>
                  <a:pt x="292894" y="48814"/>
                </a:cubicBezTo>
                <a:cubicBezTo>
                  <a:pt x="270251" y="25573"/>
                  <a:pt x="406441" y="-12134"/>
                  <a:pt x="585788" y="0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/>
        </p:nvSpPr>
        <p:spPr>
          <a:xfrm>
            <a:off x="1171408" y="35639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Business Case</a:t>
            </a:r>
            <a:endParaRPr/>
          </a:p>
        </p:txBody>
      </p:sp>
      <p:sp>
        <p:nvSpPr>
          <p:cNvPr id="156" name="Google Shape;156;p3"/>
          <p:cNvSpPr txBox="1"/>
          <p:nvPr/>
        </p:nvSpPr>
        <p:spPr>
          <a:xfrm>
            <a:off x="1171408" y="2222033"/>
            <a:ext cx="9612086" cy="3936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The target users for FinBit are mostly young adults who are entering the working world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they have less/no experience managing their savings and wish to start building their portfolio with investments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the aim is to prepare our users for the future by giving them a platform to assist them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getting investment recommendations based on real-time economic trends would educate them on the cause-effect relationship and train them to make these decisions after careful financial analysis</a:t>
            </a:r>
            <a:endParaRPr/>
          </a:p>
          <a:p>
            <a:pPr indent="-114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/>
          <p:nvPr>
            <p:ph type="title"/>
          </p:nvPr>
        </p:nvSpPr>
        <p:spPr>
          <a:xfrm>
            <a:off x="1134035" y="33823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Technology/Frameworks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1289957" y="2114044"/>
            <a:ext cx="9612086" cy="3936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Backend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Sourced data from Yahoo finance API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Used React for API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Made use of Python Flask framework to create RESTful APIs </a:t>
            </a:r>
            <a:endParaRPr/>
          </a:p>
          <a:p>
            <a:pPr indent="-114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Frontend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Used Ionic React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>
            <p:ph type="title"/>
          </p:nvPr>
        </p:nvSpPr>
        <p:spPr>
          <a:xfrm>
            <a:off x="1160930" y="33823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architecture</a:t>
            </a:r>
            <a:endParaRPr/>
          </a:p>
        </p:txBody>
      </p:sp>
      <p:pic>
        <p:nvPicPr>
          <p:cNvPr descr="A close up of a map&#10;&#10;Description automatically generated" id="168" name="Google Shape;1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051" y="2115055"/>
            <a:ext cx="8661897" cy="3244685"/>
          </a:xfrm>
          <a:prstGeom prst="rect">
            <a:avLst/>
          </a:prstGeom>
          <a:noFill/>
          <a:ln cap="sq" cmpd="thickThin" w="228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type="title"/>
          </p:nvPr>
        </p:nvSpPr>
        <p:spPr>
          <a:xfrm>
            <a:off x="1281953" y="3113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Features – User Information</a:t>
            </a:r>
            <a:endParaRPr/>
          </a:p>
        </p:txBody>
      </p:sp>
      <p:pic>
        <p:nvPicPr>
          <p:cNvPr descr="A screenshot of a cell phone&#10;&#10;Description automatically generated" id="174" name="Google Shape;17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100" y="1636900"/>
            <a:ext cx="4212565" cy="3944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75" name="Google Shape;17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0919" y="1636900"/>
            <a:ext cx="4271399" cy="3944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/>
          <p:nvPr/>
        </p:nvSpPr>
        <p:spPr>
          <a:xfrm>
            <a:off x="2411534" y="1526171"/>
            <a:ext cx="1751695" cy="480049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6096000" y="5060226"/>
            <a:ext cx="5040573" cy="658185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type="title"/>
          </p:nvPr>
        </p:nvSpPr>
        <p:spPr>
          <a:xfrm>
            <a:off x="1356565" y="1428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My Dashboard &amp; Recommendations</a:t>
            </a:r>
            <a:endParaRPr/>
          </a:p>
        </p:txBody>
      </p:sp>
      <p:pic>
        <p:nvPicPr>
          <p:cNvPr descr="A screenshot of a cell phone&#10;&#10;Description automatically generated" id="183" name="Google Shape;1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515" y="1998834"/>
            <a:ext cx="4412574" cy="4086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84" name="Google Shape;18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6211" y="1468439"/>
            <a:ext cx="5629274" cy="523254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/>
          <p:nvPr/>
        </p:nvSpPr>
        <p:spPr>
          <a:xfrm>
            <a:off x="7377317" y="1367944"/>
            <a:ext cx="1875419" cy="63089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2511696" y="1915401"/>
            <a:ext cx="1255087" cy="432014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3439365" y="112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Medium"/>
              <a:buNone/>
            </a:pPr>
            <a:r>
              <a:rPr lang="en-US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News &amp; Resources</a:t>
            </a:r>
            <a:endParaRPr/>
          </a:p>
        </p:txBody>
      </p:sp>
      <p:pic>
        <p:nvPicPr>
          <p:cNvPr descr="A screenshot of a cell phone&#10;&#10;Description automatically generated"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8244" y="1336862"/>
            <a:ext cx="4977841" cy="4643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93" name="Google Shape;19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620" y="1336862"/>
            <a:ext cx="5005759" cy="464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7759454" y="1197911"/>
            <a:ext cx="1875419" cy="63089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2375789" y="1197911"/>
            <a:ext cx="1875419" cy="63089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/>
          <p:nvPr/>
        </p:nvSpPr>
        <p:spPr>
          <a:xfrm>
            <a:off x="3671377" y="409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Demonstration</a:t>
            </a:r>
            <a:endParaRPr/>
          </a:p>
        </p:txBody>
      </p:sp>
      <p:pic>
        <p:nvPicPr>
          <p:cNvPr id="201" name="Google Shape;201;p9" title="FinBit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538" y="1366500"/>
            <a:ext cx="9786925" cy="50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2020-09-06T19:32:25Z</dcterms:created>
  <dc:creator>Dhriti TREHAN</dc:creator>
</cp:coreProperties>
</file>